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4-2.png>
</file>

<file path=ppt/media/image-5-1.png>
</file>

<file path=ppt/media/image-6-1.png>
</file>

<file path=ppt/media/image-6-2.png>
</file>

<file path=ppt/media/image-6-3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MoolaMate: Empowering Student Financial Success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Addressing the financial literacy crisis among tertiary students through smart technology and education.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81739"/>
            <a:ext cx="66320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Breaking the Cycle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785830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MoolaMate transforms financial stress into financial success, ensuring students complete their education and build strong financial foundations for life.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530679"/>
            <a:ext cx="30480" cy="1599009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Empowering the next generation through financial literacy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The Crisis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463081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Tertiary students face unprecedented financial challenges that threaten their academic success and future stability.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4297"/>
            <a:ext cx="70112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Alarming Statistics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0052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59%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793790" y="4301847"/>
            <a:ext cx="304800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Consider Dropping Out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146596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Global survey shows students considering leaving due to financial stress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3270052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50-60%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125278" y="4301847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First-Year Dropouts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5146596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South African universities report high dropout rates in first year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3270052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49%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456884" y="4301847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Financially Illiterate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5146596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Nearly half of South Africans lack basic financial knowledge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3270052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52/100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43018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Literacy Score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4792266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National average financial literacy score in 2020 baseline survey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1021" y="433030"/>
            <a:ext cx="4543187" cy="491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The Perfect Storm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51021" y="1318498"/>
            <a:ext cx="3035856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First-Time Independence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51021" y="1721882"/>
            <a:ext cx="6572131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Students managing budgets, rent, and tuition independently for the first time.</a:t>
            </a:r>
            <a:endParaRPr lang="en-US" sz="1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021" y="2150864"/>
            <a:ext cx="6572131" cy="657213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14868" y="1318498"/>
            <a:ext cx="3120033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Credit Misunderstanding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4868" y="1721882"/>
            <a:ext cx="6572131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Unaware of interest rates, debt accumulation, and long-term credit score consequences.</a:t>
            </a:r>
            <a:endParaRPr lang="en-US" sz="12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868" y="2150864"/>
            <a:ext cx="6572131" cy="65721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88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Common Financial Traps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6545"/>
            <a:ext cx="3664744" cy="2402324"/>
          </a:xfrm>
          <a:prstGeom prst="roundRect">
            <a:avLst>
              <a:gd name="adj" fmla="val 396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0979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Impulsive Store Cards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15728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Clothing store credit cards taken without understanding fees and interest rates.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36545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3070979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Social Pressure Spending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915728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Gym memberships and lifestyle expenses to fit in, leading to missed payments.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5683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0117"/>
            <a:ext cx="45716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Funding Mismanagement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0536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Spending financial aid on non-essentials, leaving insufficient funds for basics.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2210"/>
            <a:ext cx="98914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Devastating Consequences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54617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881432"/>
            <a:ext cx="31553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Academic Impact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3371850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Dropout or delayed graduation due to financial stress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015502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4242316"/>
            <a:ext cx="38796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Mental Health Burden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732734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Increased stress and anxiety affecting overall wellbeing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376386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54674" y="5603200"/>
            <a:ext cx="47527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Lifetime Financial Damage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154674" y="6093619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Poor credit limiting future access to loans, housing, and education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03540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MoolaMate Solution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90013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financial education and management platform designed specifically for students.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85335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Our Five-Pillar Approach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35217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Financial Education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modules teaching budgeting, credit management, and smart borrowing decisions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014901"/>
            <a:ext cx="327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Budgeting &amp; Goals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expenses, set budgets for essentials, and monitor spending patterns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Smart Alerts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Notifications for payment due dates, overspending warnings, and credit usage tracking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43812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Automated Suggestions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AI-powered (MoolaMate) recommendations for spending cuts, savings, and debt management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Crisis Support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Emergency budgeting tools and connections to bursaries and financial aid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Target Market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59964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Primary: Tertiary Students (18-25)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4951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First-generation university students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9170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Financial aid recipients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63390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Students living independently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07610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TVET and university students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665821"/>
            <a:ext cx="54178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Secondary: Young Adults (&lt;30)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24696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Recent graduates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68916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Early career professionals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13136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Establishing financial independence</a:t>
            </a:r>
            <a:endParaRPr lang="en-US" sz="17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2025-09-13T14:57:15Z</dcterms:created>
  <dcterms:modified xsi:type="dcterms:W3CDTF">2025-09-13T14:57:15Z</dcterms:modified>
</cp:coreProperties>
</file>